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2" r:id="rId2"/>
    <p:sldId id="275" r:id="rId3"/>
    <p:sldId id="277" r:id="rId4"/>
    <p:sldId id="278" r:id="rId5"/>
    <p:sldId id="281" r:id="rId6"/>
    <p:sldId id="282" r:id="rId7"/>
    <p:sldId id="283" r:id="rId8"/>
    <p:sldId id="284" r:id="rId9"/>
    <p:sldId id="280" r:id="rId10"/>
    <p:sldId id="279" r:id="rId11"/>
    <p:sldId id="285" r:id="rId12"/>
    <p:sldId id="286" r:id="rId13"/>
    <p:sldId id="274" r:id="rId14"/>
    <p:sldId id="273" r:id="rId15"/>
    <p:sldId id="270" r:id="rId16"/>
    <p:sldId id="256" r:id="rId17"/>
    <p:sldId id="257" r:id="rId18"/>
    <p:sldId id="258" r:id="rId19"/>
    <p:sldId id="260" r:id="rId20"/>
    <p:sldId id="261" r:id="rId21"/>
    <p:sldId id="262" r:id="rId22"/>
    <p:sldId id="263" r:id="rId23"/>
    <p:sldId id="265" r:id="rId24"/>
    <p:sldId id="269" r:id="rId25"/>
    <p:sldId id="264" r:id="rId26"/>
    <p:sldId id="266" r:id="rId27"/>
    <p:sldId id="267" r:id="rId28"/>
    <p:sldId id="268" r:id="rId29"/>
    <p:sldId id="287" r:id="rId30"/>
    <p:sldId id="271" r:id="rId31"/>
    <p:sldId id="276" r:id="rId32"/>
  </p:sldIdLst>
  <p:sldSz cx="12192000" cy="6858000"/>
  <p:notesSz cx="6858000" cy="9144000"/>
  <p:embeddedFontLst>
    <p:embeddedFont>
      <p:font typeface="Pretendard" panose="02000503000000020004" pitchFamily="50" charset="-127"/>
      <p:regular r:id="rId33"/>
      <p:bold r:id="rId34"/>
    </p:embeddedFont>
    <p:embeddedFont>
      <p:font typeface="Pretendard ExtraBold" panose="02000903000000020004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A40"/>
    <a:srgbClr val="E9ECEF"/>
    <a:srgbClr val="212529"/>
    <a:srgbClr val="ADB5BD"/>
    <a:srgbClr val="FFC9C9"/>
    <a:srgbClr val="087F5B"/>
    <a:srgbClr val="C3FAE8"/>
    <a:srgbClr val="C9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977" autoAdjust="0"/>
  </p:normalViewPr>
  <p:slideViewPr>
    <p:cSldViewPr snapToGrid="0">
      <p:cViewPr varScale="1">
        <p:scale>
          <a:sx n="97" d="100"/>
          <a:sy n="97" d="100"/>
        </p:scale>
        <p:origin x="20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44F60-385A-8C60-BE87-D5A22C7B1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671099-B95F-CFEA-0A35-6C69FDEE8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9B459-A4C0-221B-9724-1253026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7D4DF-79EC-DC0C-9769-17CA5181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E42F3-4F96-2707-16F5-384F8474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1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F993E-4347-E16F-A024-DF3AD563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B63157-FBDA-E644-5F79-E7AEC380C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7B920-01E7-9A84-6E88-F397F530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DAFA8-9371-E130-618B-C8940E97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3C1ED-9165-01B3-693A-62168E8F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9A0C23-4D2E-F9AA-9371-6173BBB15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41EFD-2157-D99F-A897-9F0572450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001CD-9459-C416-CBAC-281B3521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55D56-7B38-94AB-74E0-55D6AC26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9DF35-4077-6260-2F36-5428CDD5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1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B86E-4833-3969-360F-C4F387F9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D15E-C916-F18C-EEA2-6D5BB8E3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B777E7-2F56-1C2B-1383-26BEF47B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D4177-F8E0-09A8-AB84-8D94566F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F5FBC-44C8-6375-D24F-976BB792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6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D70CC-BEBA-66FD-092C-6040152C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D908A-C2CB-A52A-E6B0-C03534FA7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BAAFE-B0FB-29D5-6887-E62E5FBD1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D7592-4F99-1BEC-46BF-6DCFE180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11E65-4386-922F-2262-1A02684B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6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A94E-02F0-EB74-E604-D59BAA5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878E-6E79-FD19-E8B2-A4547D024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5229AA-C9DF-052C-6B0A-F2361DF4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DDC00-0E8B-B452-5419-373EBB0F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E66B8E-A636-94DE-DA10-D3905BAF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2B3FA-3295-CB81-80C3-6E769379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90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A147-BD82-7368-6135-C1576410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153B3-F3D9-CF77-164D-5C831DAF7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B6ADA-93CA-9D54-1119-5633EB212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B65A4-20F6-006B-9267-C84725AEE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DE0549-09DF-3901-1215-CACB2DF13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074B89-A652-A409-9DEF-F122655F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F9DC18-6833-FE74-A83C-635FDBF3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93E64E-097A-5423-C3C0-0340672B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0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BF111-C101-9095-F484-95916719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0CDB38-7223-8863-69CF-D83C9A87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DCEDB8-B109-59CB-AF29-F368D1E4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651FA-5052-EECB-1E5E-664AB17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6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4D09C4-21C5-94CB-3FDF-C100D880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547E3C-7230-8D51-CB57-A7406E84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C0B55-36C8-6197-AFD4-7C15FEF1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0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368BC-B360-6D9B-2334-A37C763E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5EAD1-746E-59E0-BBC1-4943B56E6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2B37B-78E8-0190-9BC2-2D2C9886D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C2E0B-1CBC-1F3B-02A0-5CA37236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666212-ED5C-6836-A279-EA39F218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86526-C468-EBF4-07D6-632F677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44A9F-578F-AB3C-850D-B889FDDD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23AC5C-4847-B631-6691-1912B92D2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9E528-D99D-03AC-C8FA-80F7EAB9C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FDC28A-B3C8-0A33-58FC-7A3106FE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17EE5-E785-918A-4DC4-044823DC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DC2E6-79DD-34C0-39D1-0F6DCB78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0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BB5F34-B15E-9A1D-A508-8D0399A9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D3EF5-D647-F787-6BDF-E7BE96BE3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97E1C-45BD-B0C7-F9EA-83B5965D0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63CB2-71A4-74B5-CFE8-6649A273B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F192E-3D99-2F60-B4E8-8F22F7FD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1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ichan0310/cardga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9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ndcloud.com/serpentsoundstudios" TargetMode="External"/><Relationship Id="rId2" Type="http://schemas.openxmlformats.org/officeDocument/2006/relationships/hyperlink" Target="https://github.com/hichan0310/ice_hocke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v.naver.com/v/1266396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34889-C434-ADE7-E9D7-0D5C654082C6}"/>
              </a:ext>
            </a:extLst>
          </p:cNvPr>
          <p:cNvSpPr txBox="1"/>
          <p:nvPr/>
        </p:nvSpPr>
        <p:spPr>
          <a:xfrm>
            <a:off x="279698" y="4808668"/>
            <a:ext cx="107038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5*5 </a:t>
            </a:r>
            <a:r>
              <a:rPr lang="ko-KR" altLang="en-US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게임판에서 진행되는 수집형 </a:t>
            </a:r>
            <a:r>
              <a:rPr lang="ko-KR" altLang="en-US" sz="3200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서브컬처</a:t>
            </a:r>
            <a:r>
              <a:rPr lang="ko-KR" altLang="en-US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전략게임 </a:t>
            </a:r>
            <a:r>
              <a:rPr lang="en-US" altLang="ko-KR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DECADE</a:t>
            </a:r>
          </a:p>
          <a:p>
            <a:endParaRPr lang="en-US" altLang="ko-KR" sz="11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hlinkClick r:id="rId2"/>
              </a:rPr>
              <a:t>https://github.com/hichan0310/cardgame</a:t>
            </a:r>
            <a:r>
              <a:rPr lang="en-US" altLang="ko-KR" sz="1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1F5FC-1972-919B-B648-B13998F50274}"/>
              </a:ext>
            </a:extLst>
          </p:cNvPr>
          <p:cNvSpPr txBox="1"/>
          <p:nvPr/>
        </p:nvSpPr>
        <p:spPr>
          <a:xfrm>
            <a:off x="489473" y="5688680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개발자 신희찬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디자이너 김승연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B86C12-787B-658B-BF3B-7D96045F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03" y="7756424"/>
            <a:ext cx="5072513" cy="2853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BCD572-74D8-A305-F5BC-07EFB4BEC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5742" y="1386038"/>
            <a:ext cx="3682023" cy="4971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AA2246-C416-3C6B-9BF8-4FDB47DA5E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6" t="14235" r="27012" b="6481"/>
          <a:stretch/>
        </p:blipFill>
        <p:spPr>
          <a:xfrm>
            <a:off x="489473" y="656217"/>
            <a:ext cx="4765777" cy="34807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E3CA6E-C69E-5648-7F84-B2D3A98A3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671" y="656217"/>
            <a:ext cx="6187974" cy="34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F6260-317B-0A88-91B9-A1543081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E50A11A-952D-C11D-B8E3-FD0EBEE88CE7}"/>
              </a:ext>
            </a:extLst>
          </p:cNvPr>
          <p:cNvGrpSpPr/>
          <p:nvPr/>
        </p:nvGrpSpPr>
        <p:grpSpPr>
          <a:xfrm>
            <a:off x="230165" y="1995281"/>
            <a:ext cx="2941424" cy="2357450"/>
            <a:chOff x="-3349963" y="-1219469"/>
            <a:chExt cx="2941424" cy="235745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613F193-6026-AD8C-F671-8769656383FA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6D79126-157D-DBAF-F18B-930AC2775A54}"/>
                </a:ext>
              </a:extLst>
            </p:cNvPr>
            <p:cNvSpPr/>
            <p:nvPr/>
          </p:nvSpPr>
          <p:spPr>
            <a:xfrm>
              <a:off x="-548498" y="-121946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62D3DB-5C2B-7428-6F83-BFF58C669DF0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-1100007"/>
              <a:ext cx="518259" cy="1776123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426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편성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 편성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DB373-C649-823A-9BC9-61EBC922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CECD42-7104-68C9-D01F-C2334CD456A1}"/>
              </a:ext>
            </a:extLst>
          </p:cNvPr>
          <p:cNvGrpSpPr/>
          <p:nvPr/>
        </p:nvGrpSpPr>
        <p:grpSpPr>
          <a:xfrm>
            <a:off x="230165" y="2977058"/>
            <a:ext cx="3807698" cy="1375673"/>
            <a:chOff x="-3349963" y="-237692"/>
            <a:chExt cx="3807698" cy="137567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3EED486-8377-4530-3A6A-DC7DDE1BC4A5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클릭하여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0~2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순환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9B3E456-FD39-6C2E-26CD-99B26508C17A}"/>
                </a:ext>
              </a:extLst>
            </p:cNvPr>
            <p:cNvSpPr/>
            <p:nvPr/>
          </p:nvSpPr>
          <p:spPr>
            <a:xfrm>
              <a:off x="317776" y="-237692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B3121D-5169-86A7-AB92-718AC835585A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-118230"/>
              <a:ext cx="1384533" cy="79434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334E88-7654-1BE4-58A8-89930BCB1839}"/>
              </a:ext>
            </a:extLst>
          </p:cNvPr>
          <p:cNvGrpSpPr/>
          <p:nvPr/>
        </p:nvGrpSpPr>
        <p:grpSpPr>
          <a:xfrm>
            <a:off x="393795" y="5316828"/>
            <a:ext cx="4818350" cy="923731"/>
            <a:chOff x="-3349963" y="214250"/>
            <a:chExt cx="4818350" cy="92373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0DBB66F-AE27-74B5-C8A9-54D634FE18F9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저장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CDBA513-E4B8-DBB9-A71F-94E071978294}"/>
                </a:ext>
              </a:extLst>
            </p:cNvPr>
            <p:cNvSpPr/>
            <p:nvPr/>
          </p:nvSpPr>
          <p:spPr>
            <a:xfrm>
              <a:off x="1328428" y="849963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AEAF4FF-CD1F-B7AF-F847-8F821539B61A}"/>
                </a:ext>
              </a:extLst>
            </p:cNvPr>
            <p:cNvCxnSpPr>
              <a:cxnSpLocks/>
              <a:stCxn id="14" idx="2"/>
              <a:endCxn id="13" idx="3"/>
            </p:cNvCxnSpPr>
            <p:nvPr/>
          </p:nvCxnSpPr>
          <p:spPr>
            <a:xfrm flipH="1" flipV="1">
              <a:off x="-1046260" y="676116"/>
              <a:ext cx="2374688" cy="24382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EFB31F-E740-1C90-B6A1-99913B2906DC}"/>
              </a:ext>
            </a:extLst>
          </p:cNvPr>
          <p:cNvSpPr/>
          <p:nvPr/>
        </p:nvSpPr>
        <p:spPr>
          <a:xfrm>
            <a:off x="9031262" y="1376441"/>
            <a:ext cx="2930573" cy="1116502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여기에서 편성한대로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카드가 섞여서 나옴</a:t>
            </a:r>
          </a:p>
        </p:txBody>
      </p:sp>
    </p:spTree>
    <p:extLst>
      <p:ext uri="{BB962C8B-B14F-4D97-AF65-F5344CB8AC3E}">
        <p14:creationId xmlns:p14="http://schemas.microsoft.com/office/powerpoint/2010/main" val="2910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기원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가챠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C6667E-A8A3-7038-1BBB-3EE51816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4384A15-5D2C-556A-8A3C-543B116F6A53}"/>
              </a:ext>
            </a:extLst>
          </p:cNvPr>
          <p:cNvGrpSpPr/>
          <p:nvPr/>
        </p:nvGrpSpPr>
        <p:grpSpPr>
          <a:xfrm>
            <a:off x="287916" y="2135240"/>
            <a:ext cx="2941424" cy="2357450"/>
            <a:chOff x="-3349963" y="-1219469"/>
            <a:chExt cx="2941424" cy="235745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3197208-DFED-CD1E-B392-75FB8AF9B51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0E9E70E-6B93-2EA2-2EEF-AEE5ABEA9C68}"/>
                </a:ext>
              </a:extLst>
            </p:cNvPr>
            <p:cNvSpPr/>
            <p:nvPr/>
          </p:nvSpPr>
          <p:spPr>
            <a:xfrm>
              <a:off x="-548498" y="-121946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E31DD6-236E-DC67-0230-934041DBB9DC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-1100007"/>
              <a:ext cx="518259" cy="1776123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102EE1-9DEE-B401-4FBE-E8FA9980E8D5}"/>
              </a:ext>
            </a:extLst>
          </p:cNvPr>
          <p:cNvGrpSpPr/>
          <p:nvPr/>
        </p:nvGrpSpPr>
        <p:grpSpPr>
          <a:xfrm>
            <a:off x="2772927" y="5606070"/>
            <a:ext cx="5328489" cy="1135042"/>
            <a:chOff x="-3349963" y="2939"/>
            <a:chExt cx="5328489" cy="113504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02923F-BFFE-54A6-34CA-142FAFF95E0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기원 돌리기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789BAE1-1D7B-883D-52FF-C394903ED214}"/>
                </a:ext>
              </a:extLst>
            </p:cNvPr>
            <p:cNvSpPr/>
            <p:nvPr/>
          </p:nvSpPr>
          <p:spPr>
            <a:xfrm>
              <a:off x="1838567" y="293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7CFDC60-3F31-E1C8-4235-E4509C3FCA4C}"/>
                </a:ext>
              </a:extLst>
            </p:cNvPr>
            <p:cNvCxnSpPr>
              <a:cxnSpLocks/>
              <a:stCxn id="13" idx="3"/>
              <a:endCxn id="12" idx="3"/>
            </p:cNvCxnSpPr>
            <p:nvPr/>
          </p:nvCxnSpPr>
          <p:spPr>
            <a:xfrm flipH="1">
              <a:off x="-1046260" y="122401"/>
              <a:ext cx="2905324" cy="55371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98FD6E-1424-F11E-4331-833070DEC206}"/>
              </a:ext>
            </a:extLst>
          </p:cNvPr>
          <p:cNvSpPr/>
          <p:nvPr/>
        </p:nvSpPr>
        <p:spPr>
          <a:xfrm>
            <a:off x="8377173" y="1079307"/>
            <a:ext cx="2886436" cy="1452087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실제로 캐릭터 수집하는 건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아직 구현하지 않았고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가챠 연출만 나옵니다</a:t>
            </a:r>
            <a:r>
              <a: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lang="ko-KR" altLang="en-US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78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0A830-8105-C0E6-54A2-7514EA019828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0A1A7-261E-4F3B-4BE6-5F846F9AB80B}"/>
              </a:ext>
            </a:extLst>
          </p:cNvPr>
          <p:cNvSpPr txBox="1"/>
          <p:nvPr/>
        </p:nvSpPr>
        <p:spPr>
          <a:xfrm>
            <a:off x="3957788" y="1523543"/>
            <a:ext cx="81742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5*5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게임판의 원하는 위치에 캐릭터를 둘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공격 범위에 따라 아군이 아군을 때릴 수도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적군이 적군을 때릴 수도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적의 경우 체력이 있고 피해를 받으면 그 데미지만큼 체력이 감소한다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소환물의 경우 버프를 걸 수 없고 모든 피해는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계산된다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캐릭터와 적들의 스킬을 잘 읽어보고 전투하는 것을 추천한다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매커니즘이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좀 복잡하다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조작법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대부분 클릭으로 조작할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전투할 때 칸을 선택하면 붉은색 표시가 생긴다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스킬을 선택하면 그 스킬의 사용 가능 범위가 회색으로 표시된다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임의의 이벤트 카드를 선택하고 코스트 바를 클릭하면 카드를 버리고 코스트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보충할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오른쪽 위 숫자는 위에서부터 체력과 에너지이다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에너지 최대치는 캐릭터마다 다르고 최대치를 모아야 필살기를 사용할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최대치를 모으지 않았다면 필살기의 공격 가능 범위가 나타나지 않는다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379443-9667-4A0B-C303-BB5315345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926" y="-1644660"/>
            <a:ext cx="712188" cy="11393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89D0807-55ED-D281-42EE-57BB0B2C4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8454" y="7381192"/>
            <a:ext cx="712188" cy="11393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0B92AF5-A570-9539-9F02-B113D4AF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3" y="-1666241"/>
            <a:ext cx="705136" cy="11317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9E9ED29-5590-333C-0EB5-35A236456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89" y="7330492"/>
            <a:ext cx="707472" cy="11317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9CABAEE-0104-5A16-6F0F-327C1CC57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3" y="7381192"/>
            <a:ext cx="712188" cy="11393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B0360C4-D2C9-C123-D043-2A67D6F5F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864" y="-1666241"/>
            <a:ext cx="705136" cy="11317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FF11A35-98E7-3936-F11A-42AE85F05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89" y="-1644660"/>
            <a:ext cx="712188" cy="1139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8F5DB57-220F-E734-9A6E-04F750AEB9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8454" y="-1644660"/>
            <a:ext cx="712188" cy="11393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C7720ED-4AAB-BC38-EA47-82485FB5A9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645" y="7381192"/>
            <a:ext cx="712188" cy="11393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2A4373-6BFB-FB05-14E5-80864DE4F5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140" y="7330492"/>
            <a:ext cx="705136" cy="11317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79CAD2E-E457-7BCD-654C-C394053C23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47" t="8280" r="63685" b="9613"/>
          <a:stretch/>
        </p:blipFill>
        <p:spPr>
          <a:xfrm>
            <a:off x="-6327006" y="1665171"/>
            <a:ext cx="2701984" cy="40426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99BB66-FE5B-456A-CB70-3A4997E711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3292034"/>
            <a:ext cx="828974" cy="8289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7C3B433-6F05-E7B8-BB92-C4A508D4D1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4547527"/>
            <a:ext cx="828974" cy="8289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D0630F0-D29C-A221-65D9-0E4CD14170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2024700"/>
            <a:ext cx="828973" cy="84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38B196-5918-284E-7C8D-D5B7522D52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578" y="1523543"/>
            <a:ext cx="3197041" cy="451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0A830-8105-C0E6-54A2-7514EA019828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9DD85E-0BE4-1CFC-6DE3-40874B331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" t="8280" r="63685" b="9613"/>
          <a:stretch/>
        </p:blipFill>
        <p:spPr>
          <a:xfrm>
            <a:off x="683394" y="1665171"/>
            <a:ext cx="2701984" cy="40426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B1CF0A-B868-E32B-1EDE-304DA99D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3292034"/>
            <a:ext cx="828974" cy="828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35C465-88C7-DE9F-CB23-46BDDA8E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4547527"/>
            <a:ext cx="828974" cy="8289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D8959F-27DF-0DC4-70C6-D07846F96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2024700"/>
            <a:ext cx="828973" cy="8408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1E2E8B-6DDD-D5B9-F907-16E1AF197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807" y="1148959"/>
            <a:ext cx="962025" cy="1438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6F68E-20CB-D3AB-9002-259669F03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28" y="2624982"/>
            <a:ext cx="962025" cy="14382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CCAA13-89BA-1115-A96B-EE79B318BE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6" y="1153721"/>
            <a:ext cx="952500" cy="1428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B0C5D7-684F-F707-C474-4FCCEB04B8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39" y="2624982"/>
            <a:ext cx="955654" cy="1428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897931-90CE-8636-341E-EDF91A9389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6" y="2624982"/>
            <a:ext cx="962025" cy="1438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0841A6-1D44-29FD-3D5D-FEC9F882E1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175" y="1153721"/>
            <a:ext cx="952500" cy="1428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804A80-D43F-C17E-4B4B-49A9821350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39" y="1148959"/>
            <a:ext cx="962025" cy="14382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A6D1FF-D90A-FC83-847B-7CAC19592B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28" y="1148959"/>
            <a:ext cx="962025" cy="1438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8C3743F-4C2E-8038-4BD8-4EFED48E31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12" y="2624982"/>
            <a:ext cx="962025" cy="14382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5666CA-C4B6-0AC9-85D2-108FEC7AAF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569" y="2624982"/>
            <a:ext cx="952500" cy="14287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3B241C-A23A-4706-56B6-609C21DC9B54}"/>
              </a:ext>
            </a:extLst>
          </p:cNvPr>
          <p:cNvSpPr txBox="1"/>
          <p:nvPr/>
        </p:nvSpPr>
        <p:spPr>
          <a:xfrm>
            <a:off x="5948413" y="4962014"/>
            <a:ext cx="4963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 구성과 이벤트 카드가 주는 다양한 효과들을 이용하여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적에게 버프를 주고 적의 패턴을 피하면서 진행한다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기본적으로 캐릭터 스킬에 대한 이해가 필요하여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난이도가 있는 게임이다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2" name="내용 개체 틀 6">
            <a:extLst>
              <a:ext uri="{FF2B5EF4-FFF2-40B4-BE49-F238E27FC236}">
                <a16:creationId xmlns:a16="http://schemas.microsoft.com/office/drawing/2014/main" id="{BB29BDC4-BAC0-1760-F171-178CC4AD5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6" y="7218313"/>
            <a:ext cx="9207259" cy="6211669"/>
          </a:xfrm>
        </p:spPr>
      </p:pic>
    </p:spTree>
    <p:extLst>
      <p:ext uri="{BB962C8B-B14F-4D97-AF65-F5344CB8AC3E}">
        <p14:creationId xmlns:p14="http://schemas.microsoft.com/office/powerpoint/2010/main" val="76135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644EBA-F6C9-CB7D-2985-2D8BB21A2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6" y="427866"/>
            <a:ext cx="9207259" cy="6211669"/>
          </a:xfr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DB9F37-8986-CF77-F1A3-8EE54B77284E}"/>
              </a:ext>
            </a:extLst>
          </p:cNvPr>
          <p:cNvGrpSpPr/>
          <p:nvPr/>
        </p:nvGrpSpPr>
        <p:grpSpPr>
          <a:xfrm>
            <a:off x="1274782" y="516803"/>
            <a:ext cx="6664362" cy="4718151"/>
            <a:chOff x="1274782" y="516803"/>
            <a:chExt cx="6664362" cy="471815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CD575B0-0278-754F-1D41-E5F825CD8E3A}"/>
                </a:ext>
              </a:extLst>
            </p:cNvPr>
            <p:cNvSpPr/>
            <p:nvPr/>
          </p:nvSpPr>
          <p:spPr>
            <a:xfrm>
              <a:off x="6594437" y="516803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E1CBF38-2CE0-8123-5114-1C75B7CC0CC1}"/>
                </a:ext>
              </a:extLst>
            </p:cNvPr>
            <p:cNvSpPr/>
            <p:nvPr/>
          </p:nvSpPr>
          <p:spPr>
            <a:xfrm>
              <a:off x="4252857" y="1164055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D55586E-F84F-B0CE-BD58-06A69650860C}"/>
                </a:ext>
              </a:extLst>
            </p:cNvPr>
            <p:cNvSpPr/>
            <p:nvPr/>
          </p:nvSpPr>
          <p:spPr>
            <a:xfrm>
              <a:off x="6576509" y="3349650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39A71AA-A912-E285-6869-EE28ABB7CD39}"/>
                </a:ext>
              </a:extLst>
            </p:cNvPr>
            <p:cNvSpPr/>
            <p:nvPr/>
          </p:nvSpPr>
          <p:spPr>
            <a:xfrm>
              <a:off x="6576509" y="4342505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7DFD27-9F2A-DD04-A883-734414E39612}"/>
                </a:ext>
              </a:extLst>
            </p:cNvPr>
            <p:cNvSpPr/>
            <p:nvPr/>
          </p:nvSpPr>
          <p:spPr>
            <a:xfrm>
              <a:off x="1274782" y="3349217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F7C3D9-FB72-0147-2FD9-948B7E666E10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5400636" y="1925808"/>
              <a:ext cx="1372801" cy="1554538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747203B-BABF-D782-A4D2-0F74327DBB2D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217459" y="1991156"/>
              <a:ext cx="1555978" cy="248204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12A43E1-3E22-EC4E-8E8D-65EE510C43EB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2422561" y="1925808"/>
              <a:ext cx="2016909" cy="155410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6173743-37AE-FE33-B95B-E06BAA7A859A}"/>
              </a:ext>
            </a:extLst>
          </p:cNvPr>
          <p:cNvSpPr txBox="1"/>
          <p:nvPr/>
        </p:nvSpPr>
        <p:spPr>
          <a:xfrm>
            <a:off x="1169146" y="5480409"/>
            <a:ext cx="15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16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버프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32C978-585A-D651-7278-AA87800D3EC5}"/>
              </a:ext>
            </a:extLst>
          </p:cNvPr>
          <p:cNvSpPr txBox="1"/>
          <p:nvPr/>
        </p:nvSpPr>
        <p:spPr>
          <a:xfrm>
            <a:off x="6488801" y="5300302"/>
            <a:ext cx="15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31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스킬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F85DF1-E389-92E0-44F8-4EBFC263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5670" y="656219"/>
            <a:ext cx="6187975" cy="348073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567FBF3-1466-9B77-8EF5-0C772B892F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10" t="13019" r="10679" b="4627"/>
          <a:stretch/>
        </p:blipFill>
        <p:spPr>
          <a:xfrm>
            <a:off x="-5809112" y="656219"/>
            <a:ext cx="4787153" cy="34807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AB6B37-2108-2F79-067A-3E92CB53E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16387"/>
            <a:ext cx="842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2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4076D3E-C1C7-D9E7-6F7A-BE034547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617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989F264-A26A-3DD4-DA89-27290176ED1D}"/>
              </a:ext>
            </a:extLst>
          </p:cNvPr>
          <p:cNvGrpSpPr/>
          <p:nvPr/>
        </p:nvGrpSpPr>
        <p:grpSpPr>
          <a:xfrm>
            <a:off x="3466031" y="4732370"/>
            <a:ext cx="4480686" cy="1700696"/>
            <a:chOff x="1316200" y="2601491"/>
            <a:chExt cx="4480686" cy="17006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1D3AB6A-F751-A7ED-4BDD-BDAD4C7D0A21}"/>
                </a:ext>
              </a:extLst>
            </p:cNvPr>
            <p:cNvSpPr/>
            <p:nvPr/>
          </p:nvSpPr>
          <p:spPr>
            <a:xfrm>
              <a:off x="2320310" y="3079878"/>
              <a:ext cx="3476576" cy="12223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after_prime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이후에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screen, *params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넘겨주고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drawer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함수를 실행시켜라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4FEBDF6-6F8C-D0DB-9E02-790CC164F433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8EF760E-0C7E-6D92-2D2A-4B0012E230A8}"/>
                </a:ext>
              </a:extLst>
            </p:cNvPr>
            <p:cNvCxnSpPr>
              <a:cxnSpLocks/>
              <a:stCxn id="4" idx="5"/>
              <a:endCxn id="3" idx="1"/>
            </p:cNvCxnSpPr>
            <p:nvPr/>
          </p:nvCxnSpPr>
          <p:spPr>
            <a:xfrm>
              <a:off x="1435662" y="2720953"/>
              <a:ext cx="884648" cy="970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C12F583-B508-7607-55AF-3C0D1420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5197"/>
            <a:ext cx="7828384" cy="15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77049C-7439-6A3C-17AD-A2B9B6E4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28384" cy="156221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8ABE5E2-01FD-6284-1AC5-C8D35FA415EA}"/>
              </a:ext>
            </a:extLst>
          </p:cNvPr>
          <p:cNvGrpSpPr/>
          <p:nvPr/>
        </p:nvGrpSpPr>
        <p:grpSpPr>
          <a:xfrm>
            <a:off x="3405116" y="298774"/>
            <a:ext cx="5858263" cy="1260604"/>
            <a:chOff x="2659225" y="1271296"/>
            <a:chExt cx="5858263" cy="126060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41B63FD-2DDB-3B0E-7AAF-97E677252CD7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5*5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게임판에서의</a:t>
              </a: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한 칸을 나타내는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123C617-1D26-DFF2-A853-D10BE80AC05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D0419EA-69AA-8AE8-395F-7C6A7093D0C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C846B5-1D95-803D-C214-821113FA5D63}"/>
              </a:ext>
            </a:extLst>
          </p:cNvPr>
          <p:cNvSpPr/>
          <p:nvPr/>
        </p:nvSpPr>
        <p:spPr>
          <a:xfrm>
            <a:off x="4155232" y="5015592"/>
            <a:ext cx="2357535" cy="1029089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아래의 함수는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오버라이딩됨</a:t>
            </a:r>
            <a:endParaRPr lang="ko-KR" altLang="en-US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D49D-C30E-0459-5CFC-08B94F75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42726"/>
            <a:ext cx="8426174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188F0-5EE7-7C20-0F58-A6AD3A21B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08137"/>
            <a:ext cx="7520473" cy="231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2DAD56-47E3-2FFC-0928-85581FEC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0473" cy="2311957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1E981BD-FE5A-6600-CE4E-E3ED6237D9F2}"/>
              </a:ext>
            </a:extLst>
          </p:cNvPr>
          <p:cNvGrpSpPr/>
          <p:nvPr/>
        </p:nvGrpSpPr>
        <p:grpSpPr>
          <a:xfrm>
            <a:off x="1566985" y="513378"/>
            <a:ext cx="5858263" cy="1260604"/>
            <a:chOff x="2659225" y="1271296"/>
            <a:chExt cx="5858263" cy="1260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B27DFF-C22C-8EF0-FC3F-F84B50E859C4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cell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상속받음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ED4B8AB-F3ED-BC37-1032-282F5C26AAC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1571C4F-7A53-9467-12BE-9D299F2A858D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181B1DD-B054-5FDF-887B-15ABBA68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333687"/>
            <a:ext cx="7828384" cy="15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07869"/>
            <a:ext cx="7520473" cy="231195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1E03-412C-B1DC-A603-71C5BAE15A86}"/>
              </a:ext>
            </a:extLst>
          </p:cNvPr>
          <p:cNvGrpSpPr/>
          <p:nvPr/>
        </p:nvGrpSpPr>
        <p:grpSpPr>
          <a:xfrm>
            <a:off x="3302479" y="2203190"/>
            <a:ext cx="5494734" cy="1538483"/>
            <a:chOff x="2659225" y="2391941"/>
            <a:chExt cx="5494734" cy="15384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B6F8551-D34D-4B64-504D-678E9A43D1E7}"/>
                </a:ext>
              </a:extLst>
            </p:cNvPr>
            <p:cNvSpPr/>
            <p:nvPr/>
          </p:nvSpPr>
          <p:spPr>
            <a:xfrm>
              <a:off x="5452746" y="2866733"/>
              <a:ext cx="2701213" cy="106369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옵저버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패턴을 위한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register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393551A-D504-C74B-051E-BB409FF7D22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A798904-53A0-4A3C-ED48-1A100DB30CD4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2653562" cy="93665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EF138252-5535-9EA6-C234-A83C4E46D4E5}"/>
              </a:ext>
            </a:extLst>
          </p:cNvPr>
          <p:cNvSpPr/>
          <p:nvPr/>
        </p:nvSpPr>
        <p:spPr>
          <a:xfrm>
            <a:off x="3540132" y="267798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B43E70-12B9-7840-C85A-1657AB32CCA1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>
            <a:off x="3680091" y="2747962"/>
            <a:ext cx="2415909" cy="46186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80C5BC36-93C0-9E7C-56F9-CC867DBC9521}"/>
              </a:ext>
            </a:extLst>
          </p:cNvPr>
          <p:cNvSpPr/>
          <p:nvPr/>
        </p:nvSpPr>
        <p:spPr>
          <a:xfrm>
            <a:off x="3302479" y="319252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E40F24-22E5-DF31-C46F-5E6B433543FB}"/>
              </a:ext>
            </a:extLst>
          </p:cNvPr>
          <p:cNvCxnSpPr>
            <a:cxnSpLocks/>
            <a:stCxn id="13" idx="6"/>
            <a:endCxn id="5" idx="1"/>
          </p:cNvCxnSpPr>
          <p:nvPr/>
        </p:nvCxnSpPr>
        <p:spPr>
          <a:xfrm flipV="1">
            <a:off x="3442438" y="3209828"/>
            <a:ext cx="2653562" cy="5267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4FBE3724-7B84-7D3F-AA8B-792C9E57CEEB}"/>
              </a:ext>
            </a:extLst>
          </p:cNvPr>
          <p:cNvSpPr/>
          <p:nvPr/>
        </p:nvSpPr>
        <p:spPr>
          <a:xfrm>
            <a:off x="3351326" y="3707071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F67048-DF10-7CE2-3E3A-81E112F28C5F}"/>
              </a:ext>
            </a:extLst>
          </p:cNvPr>
          <p:cNvCxnSpPr>
            <a:cxnSpLocks/>
            <a:stCxn id="16" idx="6"/>
            <a:endCxn id="5" idx="1"/>
          </p:cNvCxnSpPr>
          <p:nvPr/>
        </p:nvCxnSpPr>
        <p:spPr>
          <a:xfrm flipV="1">
            <a:off x="3491285" y="3209828"/>
            <a:ext cx="2604715" cy="56722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E709CDE-0FE8-CBE6-92EA-170A174CB538}"/>
              </a:ext>
            </a:extLst>
          </p:cNvPr>
          <p:cNvSpPr/>
          <p:nvPr/>
        </p:nvSpPr>
        <p:spPr>
          <a:xfrm>
            <a:off x="3400173" y="418560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92E4AC-B2FD-9F1E-6B1E-F8585E360E43}"/>
              </a:ext>
            </a:extLst>
          </p:cNvPr>
          <p:cNvCxnSpPr>
            <a:cxnSpLocks/>
            <a:stCxn id="19" idx="6"/>
            <a:endCxn id="5" idx="1"/>
          </p:cNvCxnSpPr>
          <p:nvPr/>
        </p:nvCxnSpPr>
        <p:spPr>
          <a:xfrm flipV="1">
            <a:off x="3540132" y="3209828"/>
            <a:ext cx="2555868" cy="1045757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69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04DD6-317F-D0ED-6306-2AE7C8EF0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간단한 게임 설명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 방법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코딩 소스 설명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디자인 부분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발전 방향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참고자료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E8D3E-402B-1FD2-F0C4-97EE8F5E1A39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26139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64244"/>
            <a:ext cx="9591869" cy="2948749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7C10800-9F1D-4C0B-2EC1-F9674E3148B6}"/>
              </a:ext>
            </a:extLst>
          </p:cNvPr>
          <p:cNvGrpSpPr/>
          <p:nvPr/>
        </p:nvGrpSpPr>
        <p:grpSpPr>
          <a:xfrm>
            <a:off x="5784421" y="4321240"/>
            <a:ext cx="4206745" cy="804183"/>
            <a:chOff x="2659225" y="2391941"/>
            <a:chExt cx="4206745" cy="8041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398E344-02BF-07A9-A2EB-02AE041DCDFE}"/>
                </a:ext>
              </a:extLst>
            </p:cNvPr>
            <p:cNvSpPr/>
            <p:nvPr/>
          </p:nvSpPr>
          <p:spPr>
            <a:xfrm>
              <a:off x="4507245" y="2391941"/>
              <a:ext cx="2358725" cy="804183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이벤트를 발생시킴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8523651-0610-0660-AC51-FF925339B34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9FC7D1C-AFCC-C38C-36B6-D601AAAE2D6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1708061" cy="33211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388643-8DE8-418B-6169-11E66363E428}"/>
              </a:ext>
            </a:extLst>
          </p:cNvPr>
          <p:cNvGrpSpPr/>
          <p:nvPr/>
        </p:nvGrpSpPr>
        <p:grpSpPr>
          <a:xfrm>
            <a:off x="5255686" y="1976340"/>
            <a:ext cx="5471409" cy="2318803"/>
            <a:chOff x="2659225" y="213097"/>
            <a:chExt cx="5471409" cy="231880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049DC64-8B1B-F1D7-6A01-5DAAB56C3006}"/>
                </a:ext>
              </a:extLst>
            </p:cNvPr>
            <p:cNvSpPr/>
            <p:nvPr/>
          </p:nvSpPr>
          <p:spPr>
            <a:xfrm>
              <a:off x="5035980" y="213097"/>
              <a:ext cx="3094654" cy="112084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atk_type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 있는 태그에 따라 다른 반응이 나올 수 있음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1D2979E-BCC2-3641-150A-D41275B5F55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EBA9EDA-A9F4-0A86-7EF5-88092338E6C3}"/>
                </a:ext>
              </a:extLst>
            </p:cNvPr>
            <p:cNvCxnSpPr>
              <a:cxnSpLocks/>
              <a:stCxn id="12" idx="7"/>
              <a:endCxn id="11" idx="1"/>
            </p:cNvCxnSpPr>
            <p:nvPr/>
          </p:nvCxnSpPr>
          <p:spPr>
            <a:xfrm flipV="1">
              <a:off x="2778687" y="773517"/>
              <a:ext cx="2257293" cy="163892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9EC963D-95E0-92EA-593D-154EFACC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749548"/>
            <a:ext cx="9339943" cy="114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8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56E4DE2-2065-218D-06A4-2ED6E3077597}"/>
              </a:ext>
            </a:extLst>
          </p:cNvPr>
          <p:cNvGrpSpPr/>
          <p:nvPr/>
        </p:nvGrpSpPr>
        <p:grpSpPr>
          <a:xfrm>
            <a:off x="1156437" y="215770"/>
            <a:ext cx="4637873" cy="1063690"/>
            <a:chOff x="2659225" y="1468210"/>
            <a:chExt cx="4637873" cy="106369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60D7118-1A07-DFDF-373B-143A5661FA85}"/>
                </a:ext>
              </a:extLst>
            </p:cNvPr>
            <p:cNvSpPr/>
            <p:nvPr/>
          </p:nvSpPr>
          <p:spPr>
            <a:xfrm>
              <a:off x="4993395" y="146821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효과를 부여하는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버프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3E4434C-CF7D-A350-C346-55BA0854171C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2729BE-0F52-0BDB-DE31-6CDFEA67828B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930076"/>
              <a:ext cx="2194211" cy="53184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B846E38-8BAA-B28B-E121-58972169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727598"/>
            <a:ext cx="9591869" cy="294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6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64884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751CD21-E0F3-0671-8B20-6C30B5A335E6}"/>
              </a:ext>
            </a:extLst>
          </p:cNvPr>
          <p:cNvGrpSpPr/>
          <p:nvPr/>
        </p:nvGrpSpPr>
        <p:grpSpPr>
          <a:xfrm>
            <a:off x="5138058" y="812930"/>
            <a:ext cx="4920342" cy="2434123"/>
            <a:chOff x="2591360" y="2391941"/>
            <a:chExt cx="4920342" cy="24341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7C843D2-4C10-E433-9CF1-47D7D1F352C5}"/>
                </a:ext>
              </a:extLst>
            </p:cNvPr>
            <p:cNvSpPr/>
            <p:nvPr/>
          </p:nvSpPr>
          <p:spPr>
            <a:xfrm>
              <a:off x="4507245" y="3548937"/>
              <a:ext cx="3004457" cy="1277127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각 이벤트에서 버프에 맞게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오버라이딩될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E20D86-BD02-FAAC-14D1-E8CE5D3491FE}"/>
                </a:ext>
              </a:extLst>
            </p:cNvPr>
            <p:cNvSpPr/>
            <p:nvPr/>
          </p:nvSpPr>
          <p:spPr>
            <a:xfrm>
              <a:off x="2591360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7BE9F44-5137-7DB8-96B9-1A880340ED04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>
              <a:off x="2731319" y="2461921"/>
              <a:ext cx="1775926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380AA4DE-7F4F-9723-1FD0-C32ADE7B2555}"/>
              </a:ext>
            </a:extLst>
          </p:cNvPr>
          <p:cNvSpPr/>
          <p:nvPr/>
        </p:nvSpPr>
        <p:spPr>
          <a:xfrm>
            <a:off x="5138058" y="129374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5DC105-D493-D5B2-322D-62FF10B29BEC}"/>
              </a:ext>
            </a:extLst>
          </p:cNvPr>
          <p:cNvCxnSpPr>
            <a:cxnSpLocks/>
            <a:stCxn id="11" idx="6"/>
            <a:endCxn id="4" idx="1"/>
          </p:cNvCxnSpPr>
          <p:nvPr/>
        </p:nvCxnSpPr>
        <p:spPr>
          <a:xfrm>
            <a:off x="5278017" y="1363727"/>
            <a:ext cx="1775926" cy="124476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AA312630-0FAB-B882-A883-6AF6426402DE}"/>
              </a:ext>
            </a:extLst>
          </p:cNvPr>
          <p:cNvSpPr/>
          <p:nvPr/>
        </p:nvSpPr>
        <p:spPr>
          <a:xfrm>
            <a:off x="5138058" y="179030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06E6B8-0D56-1930-E3DC-A017C27799DC}"/>
              </a:ext>
            </a:extLst>
          </p:cNvPr>
          <p:cNvCxnSpPr>
            <a:cxnSpLocks/>
            <a:stCxn id="14" idx="6"/>
            <a:endCxn id="4" idx="1"/>
          </p:cNvCxnSpPr>
          <p:nvPr/>
        </p:nvCxnSpPr>
        <p:spPr>
          <a:xfrm>
            <a:off x="5278017" y="1860288"/>
            <a:ext cx="1775926" cy="74820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2AADF11-25AD-2DD5-6D21-BBB6A4D83545}"/>
              </a:ext>
            </a:extLst>
          </p:cNvPr>
          <p:cNvSpPr/>
          <p:nvPr/>
        </p:nvSpPr>
        <p:spPr>
          <a:xfrm>
            <a:off x="5455298" y="226325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CBFBFB0-61DE-B2D8-6B3F-2E675E6E4407}"/>
              </a:ext>
            </a:extLst>
          </p:cNvPr>
          <p:cNvCxnSpPr>
            <a:cxnSpLocks/>
            <a:stCxn id="17" idx="6"/>
            <a:endCxn id="4" idx="1"/>
          </p:cNvCxnSpPr>
          <p:nvPr/>
        </p:nvCxnSpPr>
        <p:spPr>
          <a:xfrm>
            <a:off x="5595257" y="2333238"/>
            <a:ext cx="1458686" cy="27525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58438049-0A9C-E970-1501-625F3B7594E4}"/>
              </a:ext>
            </a:extLst>
          </p:cNvPr>
          <p:cNvSpPr/>
          <p:nvPr/>
        </p:nvSpPr>
        <p:spPr>
          <a:xfrm>
            <a:off x="3679372" y="277353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AF3C25-0595-83A4-6B52-2AA7CF68B434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3819331" y="2608490"/>
            <a:ext cx="3234612" cy="23502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D9EFE1B4-6445-DA7E-7B20-EC84F4D0D652}"/>
              </a:ext>
            </a:extLst>
          </p:cNvPr>
          <p:cNvSpPr/>
          <p:nvPr/>
        </p:nvSpPr>
        <p:spPr>
          <a:xfrm>
            <a:off x="5523723" y="32470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849BCA-70C8-1794-67BD-2F4B077F96FC}"/>
              </a:ext>
            </a:extLst>
          </p:cNvPr>
          <p:cNvCxnSpPr>
            <a:cxnSpLocks/>
            <a:stCxn id="24" idx="6"/>
            <a:endCxn id="4" idx="1"/>
          </p:cNvCxnSpPr>
          <p:nvPr/>
        </p:nvCxnSpPr>
        <p:spPr>
          <a:xfrm flipV="1">
            <a:off x="5663682" y="2608490"/>
            <a:ext cx="1390261" cy="7085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57ACC5C-8C2A-B75A-6A00-8798A63F9620}"/>
              </a:ext>
            </a:extLst>
          </p:cNvPr>
          <p:cNvSpPr/>
          <p:nvPr/>
        </p:nvSpPr>
        <p:spPr>
          <a:xfrm>
            <a:off x="3452328" y="3717954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9B8F78-F943-AA06-4A3B-657C8CE53B95}"/>
              </a:ext>
            </a:extLst>
          </p:cNvPr>
          <p:cNvCxnSpPr>
            <a:cxnSpLocks/>
            <a:stCxn id="27" idx="6"/>
            <a:endCxn id="4" idx="1"/>
          </p:cNvCxnSpPr>
          <p:nvPr/>
        </p:nvCxnSpPr>
        <p:spPr>
          <a:xfrm flipV="1">
            <a:off x="3592287" y="2608490"/>
            <a:ext cx="3461656" cy="117944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716A83C7-11CC-E884-9ED3-74439EA59CBB}"/>
              </a:ext>
            </a:extLst>
          </p:cNvPr>
          <p:cNvSpPr/>
          <p:nvPr/>
        </p:nvSpPr>
        <p:spPr>
          <a:xfrm>
            <a:off x="3539413" y="4246306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4A06EEA-C76A-70E7-065C-4022A0CE54CA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 flipV="1">
            <a:off x="3679372" y="2608490"/>
            <a:ext cx="3374571" cy="170779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F0CDEAA6-32C8-6DD8-A4A7-C12B80EED31B}"/>
              </a:ext>
            </a:extLst>
          </p:cNvPr>
          <p:cNvSpPr/>
          <p:nvPr/>
        </p:nvSpPr>
        <p:spPr>
          <a:xfrm>
            <a:off x="4495801" y="47275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9CC9B55-6BE3-C0DE-A924-1AD1A57A5C14}"/>
              </a:ext>
            </a:extLst>
          </p:cNvPr>
          <p:cNvCxnSpPr>
            <a:cxnSpLocks/>
            <a:stCxn id="33" idx="6"/>
            <a:endCxn id="4" idx="1"/>
          </p:cNvCxnSpPr>
          <p:nvPr/>
        </p:nvCxnSpPr>
        <p:spPr>
          <a:xfrm flipV="1">
            <a:off x="4635760" y="2608490"/>
            <a:ext cx="2418183" cy="21890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FC7AE4-2A32-57AB-C081-2E765ADF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9416"/>
            <a:ext cx="5043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21" grpId="0" animBg="1"/>
      <p:bldP spid="24" grpId="0" animBg="1"/>
      <p:bldP spid="27" grpId="0" animBg="1"/>
      <p:bldP spid="30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B7F879-EBED-6553-7AA1-55319849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375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AF00D2-76DE-6024-1DD9-A4BCBF7B66B6}"/>
              </a:ext>
            </a:extLst>
          </p:cNvPr>
          <p:cNvGrpSpPr/>
          <p:nvPr/>
        </p:nvGrpSpPr>
        <p:grpSpPr>
          <a:xfrm>
            <a:off x="913841" y="366228"/>
            <a:ext cx="5790570" cy="1042695"/>
            <a:chOff x="2659225" y="2391941"/>
            <a:chExt cx="5790570" cy="104269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4E954AD-04AD-A47B-EAA6-F7B955D7522F}"/>
                </a:ext>
              </a:extLst>
            </p:cNvPr>
            <p:cNvSpPr/>
            <p:nvPr/>
          </p:nvSpPr>
          <p:spPr>
            <a:xfrm>
              <a:off x="5726293" y="2510905"/>
              <a:ext cx="2723502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스킬을 구현하는 클래스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882BE43-BAA7-F1DA-D546-53F8B2084D00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D2D2631-5234-9447-D73D-6C91434C875F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8897C7-2985-B953-2A20-C932B99C0FDE}"/>
              </a:ext>
            </a:extLst>
          </p:cNvPr>
          <p:cNvGrpSpPr/>
          <p:nvPr/>
        </p:nvGrpSpPr>
        <p:grpSpPr>
          <a:xfrm>
            <a:off x="2241899" y="4549061"/>
            <a:ext cx="6090338" cy="1042695"/>
            <a:chOff x="2659225" y="2391941"/>
            <a:chExt cx="6090338" cy="104269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BADA31B-99A7-95F3-63F2-97879104B7C2}"/>
                </a:ext>
              </a:extLst>
            </p:cNvPr>
            <p:cNvSpPr/>
            <p:nvPr/>
          </p:nvSpPr>
          <p:spPr>
            <a:xfrm>
              <a:off x="5726293" y="2510905"/>
              <a:ext cx="3023270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필살기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시전 시 필요 에너지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F2B2FF-F74E-4916-52F9-2ABF149E3912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2F5AF2B-4F38-31BE-9B3B-51406744BEA0}"/>
                </a:ext>
              </a:extLst>
            </p:cNvPr>
            <p:cNvCxnSpPr>
              <a:cxnSpLocks/>
              <a:stCxn id="15" idx="6"/>
              <a:endCxn id="14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1B2FA95-3EDE-C5E5-1E66-6D716ECB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597257"/>
            <a:ext cx="9339943" cy="11422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2CB070-5B86-9CB8-53AA-F35BA055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03" y="7245807"/>
            <a:ext cx="9730793" cy="54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35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6AF866-8317-2ABD-993C-106BF87B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03" y="1156996"/>
            <a:ext cx="9730793" cy="5473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4B2DC-49C0-8C48-A520-906CDE7D6C84}"/>
              </a:ext>
            </a:extLst>
          </p:cNvPr>
          <p:cNvSpPr txBox="1"/>
          <p:nvPr/>
        </p:nvSpPr>
        <p:spPr>
          <a:xfrm>
            <a:off x="2667000" y="429208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스킬</a:t>
            </a:r>
            <a:r>
              <a:rPr lang="en-US" altLang="ko-KR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버프 클래스를 만든 방법</a:t>
            </a:r>
          </a:p>
        </p:txBody>
      </p:sp>
    </p:spTree>
    <p:extLst>
      <p:ext uri="{BB962C8B-B14F-4D97-AF65-F5344CB8AC3E}">
        <p14:creationId xmlns:p14="http://schemas.microsoft.com/office/powerpoint/2010/main" val="75585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341567" cy="2202695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F3533C2-F580-7D0C-F973-2DD1775D0144}"/>
              </a:ext>
            </a:extLst>
          </p:cNvPr>
          <p:cNvGrpSpPr/>
          <p:nvPr/>
        </p:nvGrpSpPr>
        <p:grpSpPr>
          <a:xfrm>
            <a:off x="1665223" y="1366546"/>
            <a:ext cx="3832354" cy="1546354"/>
            <a:chOff x="1316200" y="1195096"/>
            <a:chExt cx="3832354" cy="15463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0403D21-DE0B-8AF9-3371-03DEC4CD216F}"/>
                </a:ext>
              </a:extLst>
            </p:cNvPr>
            <p:cNvSpPr/>
            <p:nvPr/>
          </p:nvSpPr>
          <p:spPr>
            <a:xfrm>
              <a:off x="2889477" y="1195096"/>
              <a:ext cx="2259077" cy="79563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Skill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7280A8B-2006-C184-A3ED-F1A3B367ABA6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AABA360-7AE6-DA71-C779-B4F1A4BB302B}"/>
                </a:ext>
              </a:extLst>
            </p:cNvPr>
            <p:cNvCxnSpPr>
              <a:cxnSpLocks/>
              <a:stCxn id="11" idx="7"/>
              <a:endCxn id="10" idx="1"/>
            </p:cNvCxnSpPr>
            <p:nvPr/>
          </p:nvCxnSpPr>
          <p:spPr>
            <a:xfrm flipV="1">
              <a:off x="1435662" y="1592911"/>
              <a:ext cx="1453815" cy="102907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6386BE-EE02-F5E1-3E2E-D42514BFA156}"/>
              </a:ext>
            </a:extLst>
          </p:cNvPr>
          <p:cNvGrpSpPr/>
          <p:nvPr/>
        </p:nvGrpSpPr>
        <p:grpSpPr>
          <a:xfrm>
            <a:off x="2287750" y="2912900"/>
            <a:ext cx="5480179" cy="2380084"/>
            <a:chOff x="2659225" y="151816"/>
            <a:chExt cx="5480179" cy="238008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31324D5-99F7-8976-1B7F-9BAC2A6FF047}"/>
                </a:ext>
              </a:extLst>
            </p:cNvPr>
            <p:cNvSpPr/>
            <p:nvPr/>
          </p:nvSpPr>
          <p:spPr>
            <a:xfrm>
              <a:off x="5078963" y="15181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별이 떨어지는 모션을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9BE6857-3115-592B-A306-0C64932098A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89C5E46-F8E0-D53B-7095-91EC1A9C8732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99184" y="666361"/>
              <a:ext cx="2279779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5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22506"/>
            <a:ext cx="8341567" cy="220269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B2847C-5580-86A7-0748-6B2AD6B50A29}"/>
              </a:ext>
            </a:extLst>
          </p:cNvPr>
          <p:cNvGrpSpPr/>
          <p:nvPr/>
        </p:nvGrpSpPr>
        <p:grpSpPr>
          <a:xfrm>
            <a:off x="2659225" y="2391941"/>
            <a:ext cx="6175504" cy="1099068"/>
            <a:chOff x="2659225" y="2391941"/>
            <a:chExt cx="6175504" cy="109906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6EC91BF-FE07-5F0A-D0FD-03F065698874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character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수신할 수 있도록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D1AACFD-5A3B-3FD3-FE20-03A6F54B1105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15A1B1D-6552-A6FF-FCE4-A8ED222AD514}"/>
                </a:ext>
              </a:extLst>
            </p:cNvPr>
            <p:cNvCxnSpPr>
              <a:cxnSpLocks/>
              <a:stCxn id="3" idx="6"/>
              <a:endCxn id="8" idx="1"/>
            </p:cNvCxnSpPr>
            <p:nvPr/>
          </p:nvCxnSpPr>
          <p:spPr>
            <a:xfrm>
              <a:off x="2799184" y="2461921"/>
              <a:ext cx="2975104" cy="514544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24CCFC-9F18-BEE3-3F27-0FED68B26C19}"/>
              </a:ext>
            </a:extLst>
          </p:cNvPr>
          <p:cNvGrpSpPr/>
          <p:nvPr/>
        </p:nvGrpSpPr>
        <p:grpSpPr>
          <a:xfrm>
            <a:off x="2221075" y="813318"/>
            <a:ext cx="7499479" cy="1159523"/>
            <a:chOff x="639925" y="2531900"/>
            <a:chExt cx="7499479" cy="115952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2B7647A-88A1-8BE9-8036-9A6273D5480B}"/>
                </a:ext>
              </a:extLst>
            </p:cNvPr>
            <p:cNvSpPr/>
            <p:nvPr/>
          </p:nvSpPr>
          <p:spPr>
            <a:xfrm>
              <a:off x="5078963" y="253190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Buff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E0EF57E-2077-C01B-CECE-5E41E25EA338}"/>
                </a:ext>
              </a:extLst>
            </p:cNvPr>
            <p:cNvSpPr/>
            <p:nvPr/>
          </p:nvSpPr>
          <p:spPr>
            <a:xfrm>
              <a:off x="639925" y="3551464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E12335-2ADC-CA73-EF23-ACAC40C44B07}"/>
                </a:ext>
              </a:extLst>
            </p:cNvPr>
            <p:cNvCxnSpPr>
              <a:cxnSpLocks/>
              <a:stCxn id="16" idx="6"/>
              <a:endCxn id="15" idx="1"/>
            </p:cNvCxnSpPr>
            <p:nvPr/>
          </p:nvCxnSpPr>
          <p:spPr>
            <a:xfrm flipV="1">
              <a:off x="779884" y="3046445"/>
              <a:ext cx="4299079" cy="57499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212967-90B4-88D4-0462-20447C5F4FE2}"/>
              </a:ext>
            </a:extLst>
          </p:cNvPr>
          <p:cNvGrpSpPr/>
          <p:nvPr/>
        </p:nvGrpSpPr>
        <p:grpSpPr>
          <a:xfrm>
            <a:off x="7044515" y="3766845"/>
            <a:ext cx="4527679" cy="1029089"/>
            <a:chOff x="4307050" y="2461920"/>
            <a:chExt cx="4527679" cy="102908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BB9482C-9C82-E71A-94EE-0A514081F880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가 발생하면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추가로 피해를 가한다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B38BB1E-5C8A-78E1-27F3-A6E4C3DA8B6A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D1A9323-1F1A-C1F6-3916-B0501B3CAB5A}"/>
                </a:ext>
              </a:extLst>
            </p:cNvPr>
            <p:cNvCxnSpPr>
              <a:cxnSpLocks/>
              <a:stCxn id="23" idx="6"/>
              <a:endCxn id="22" idx="1"/>
            </p:cNvCxnSpPr>
            <p:nvPr/>
          </p:nvCxnSpPr>
          <p:spPr>
            <a:xfrm flipV="1">
              <a:off x="4447009" y="2976465"/>
              <a:ext cx="1327279" cy="26650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32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82025"/>
            <a:ext cx="8341567" cy="220269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2586815" y="2466975"/>
            <a:ext cx="6490510" cy="1607975"/>
            <a:chOff x="4307050" y="1704975"/>
            <a:chExt cx="6490510" cy="16079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7816235" y="1704975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 모션을 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4447009" y="2078880"/>
              <a:ext cx="3369226" cy="116409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3482165" y="5049416"/>
            <a:ext cx="4947460" cy="1280043"/>
            <a:chOff x="306550" y="3172991"/>
            <a:chExt cx="4947460" cy="128004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4"/>
              <a:ext cx="3242096" cy="74781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밤하늘의 장막 버프를 생성함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3065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stCxn id="13" idx="5"/>
              <a:endCxn id="12" idx="1"/>
            </p:cNvCxnSpPr>
            <p:nvPr/>
          </p:nvCxnSpPr>
          <p:spPr>
            <a:xfrm>
              <a:off x="426012" y="3292453"/>
              <a:ext cx="1585902" cy="78667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600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16906"/>
            <a:ext cx="7299371" cy="192749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3233066" y="3316892"/>
            <a:ext cx="5247101" cy="1070056"/>
            <a:chOff x="2769937" y="3026553"/>
            <a:chExt cx="5247101" cy="107005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5035713" y="3026553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번 나누어서 피해를 준다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2909896" y="3400458"/>
              <a:ext cx="2125817" cy="62617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2101082" y="4271086"/>
            <a:ext cx="6156510" cy="1445858"/>
            <a:chOff x="-1568902" y="3705223"/>
            <a:chExt cx="6156510" cy="144585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3"/>
              <a:ext cx="2575694" cy="935395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 하나가 무작위 위치에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떨어지도록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-1568902" y="5011122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-1428943" y="4172921"/>
              <a:ext cx="3440857" cy="9081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0CE61-731A-272A-25F7-293E9A41C8BA}"/>
              </a:ext>
            </a:extLst>
          </p:cNvPr>
          <p:cNvGrpSpPr/>
          <p:nvPr/>
        </p:nvGrpSpPr>
        <p:grpSpPr>
          <a:xfrm>
            <a:off x="1812382" y="5822302"/>
            <a:ext cx="8161606" cy="642451"/>
            <a:chOff x="2769937" y="3597864"/>
            <a:chExt cx="8161606" cy="64245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0B97072-7BB6-98BA-0F57-C560D912D562}"/>
                </a:ext>
              </a:extLst>
            </p:cNvPr>
            <p:cNvSpPr/>
            <p:nvPr/>
          </p:nvSpPr>
          <p:spPr>
            <a:xfrm>
              <a:off x="8355849" y="3597864"/>
              <a:ext cx="2575694" cy="64245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총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개가 떨어진다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 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E2B6E0D-E129-316F-4C18-5290F43BE3B2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E5D962-B382-625D-E322-CA0E4688DDBE}"/>
                </a:ext>
              </a:extLst>
            </p:cNvPr>
            <p:cNvCxnSpPr>
              <a:cxnSpLocks/>
              <a:stCxn id="21" idx="6"/>
              <a:endCxn id="20" idx="1"/>
            </p:cNvCxnSpPr>
            <p:nvPr/>
          </p:nvCxnSpPr>
          <p:spPr>
            <a:xfrm flipV="1">
              <a:off x="2909896" y="3919090"/>
              <a:ext cx="5445953" cy="10754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D99484-FA3C-3CA9-5063-986835161F5D}"/>
              </a:ext>
            </a:extLst>
          </p:cNvPr>
          <p:cNvGrpSpPr/>
          <p:nvPr/>
        </p:nvGrpSpPr>
        <p:grpSpPr>
          <a:xfrm>
            <a:off x="12959363" y="165118"/>
            <a:ext cx="5766099" cy="6527764"/>
            <a:chOff x="0" y="336837"/>
            <a:chExt cx="5766099" cy="65277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5FFA-BCC9-1C5E-C203-FFC511619381}"/>
                </a:ext>
              </a:extLst>
            </p:cNvPr>
            <p:cNvSpPr txBox="1"/>
            <p:nvPr/>
          </p:nvSpPr>
          <p:spPr>
            <a:xfrm>
              <a:off x="1" y="336837"/>
              <a:ext cx="5766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이렇게 하면 더 편했을 듯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3AEABC-3646-1306-FDC8-43D2D2BEE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06169"/>
              <a:ext cx="5766099" cy="6158432"/>
            </a:xfrm>
            <a:prstGeom prst="rect">
              <a:avLst/>
            </a:prstGeom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5ABDBA4-F550-CD42-64F8-75E03D331C76}"/>
              </a:ext>
            </a:extLst>
          </p:cNvPr>
          <p:cNvSpPr/>
          <p:nvPr/>
        </p:nvSpPr>
        <p:spPr>
          <a:xfrm>
            <a:off x="8561746" y="797227"/>
            <a:ext cx="3062904" cy="1014218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이것들 외에는 단순 구현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딱히 복잡한 부분은 없다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32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0B7FC-C337-03FA-48F5-DB9998E35CFE}"/>
              </a:ext>
            </a:extLst>
          </p:cNvPr>
          <p:cNvSpPr txBox="1"/>
          <p:nvPr/>
        </p:nvSpPr>
        <p:spPr>
          <a:xfrm>
            <a:off x="329902" y="683514"/>
            <a:ext cx="576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업데이트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78901-1772-E59A-D58F-B75130E0E0C1}"/>
              </a:ext>
            </a:extLst>
          </p:cNvPr>
          <p:cNvSpPr txBox="1"/>
          <p:nvPr/>
        </p:nvSpPr>
        <p:spPr>
          <a:xfrm>
            <a:off x="6324177" y="2117116"/>
            <a:ext cx="56047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코드는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깃허브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레포지토리에서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자동으로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clone, pull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하고 게임을 실행시킨다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신규 캐릭터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 업데이트에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활용될 수 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이것 때문에 지금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찍어둔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플레이 영상과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나중에 실제로 실행시켰을 때의 코드가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달라져 있을 수도 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F19C4E-26BA-279C-D78F-AB8D590B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2" y="1839904"/>
            <a:ext cx="5871956" cy="25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BFE239-1774-A3D0-7C3B-8F5CA2D3D47B}"/>
              </a:ext>
            </a:extLst>
          </p:cNvPr>
          <p:cNvGrpSpPr/>
          <p:nvPr/>
        </p:nvGrpSpPr>
        <p:grpSpPr>
          <a:xfrm>
            <a:off x="6469459" y="3654850"/>
            <a:ext cx="4894257" cy="1365045"/>
            <a:chOff x="2803604" y="2237937"/>
            <a:chExt cx="4894257" cy="136504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496F98-579E-EE04-78FF-8294BE825946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66699C-39C2-7CF4-BF26-F5449C8648E0}"/>
                </a:ext>
              </a:extLst>
            </p:cNvPr>
            <p:cNvSpPr/>
            <p:nvPr/>
          </p:nvSpPr>
          <p:spPr>
            <a:xfrm>
              <a:off x="2803604" y="2237937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7368FD6-AADB-0E1B-91CD-66E28ADC578F}"/>
                </a:ext>
              </a:extLst>
            </p:cNvPr>
            <p:cNvCxnSpPr>
              <a:cxnSpLocks/>
              <a:stCxn id="12" idx="6"/>
              <a:endCxn id="11" idx="1"/>
            </p:cNvCxnSpPr>
            <p:nvPr/>
          </p:nvCxnSpPr>
          <p:spPr>
            <a:xfrm>
              <a:off x="2943563" y="2307917"/>
              <a:ext cx="2450595" cy="83320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AAAFF8F6-36D9-002C-435F-CDAC5238E1A6}"/>
              </a:ext>
            </a:extLst>
          </p:cNvPr>
          <p:cNvSpPr/>
          <p:nvPr/>
        </p:nvSpPr>
        <p:spPr>
          <a:xfrm>
            <a:off x="6469459" y="433398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0DCCEA-00DD-38D4-CDBD-FB2E8E03444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6609418" y="4403963"/>
            <a:ext cx="2450595" cy="15406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AF1C5699-DA96-97A8-E622-7DCECF235920}"/>
              </a:ext>
            </a:extLst>
          </p:cNvPr>
          <p:cNvSpPr/>
          <p:nvPr/>
        </p:nvSpPr>
        <p:spPr>
          <a:xfrm>
            <a:off x="6469459" y="4977279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49FE07F-F623-FE97-E7C2-7C6BA0E17980}"/>
              </a:ext>
            </a:extLst>
          </p:cNvPr>
          <p:cNvCxnSpPr>
            <a:cxnSpLocks/>
            <a:stCxn id="18" idx="6"/>
            <a:endCxn id="11" idx="1"/>
          </p:cNvCxnSpPr>
          <p:nvPr/>
        </p:nvCxnSpPr>
        <p:spPr>
          <a:xfrm flipV="1">
            <a:off x="6609418" y="4558030"/>
            <a:ext cx="2450595" cy="48922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D9753D2-CE8F-9D7C-CB40-69C3561BBB03}"/>
              </a:ext>
            </a:extLst>
          </p:cNvPr>
          <p:cNvSpPr/>
          <p:nvPr/>
        </p:nvSpPr>
        <p:spPr>
          <a:xfrm>
            <a:off x="6469459" y="5612524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B3E1B6E-9674-638E-464B-6CABDCBC2602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 flipV="1">
            <a:off x="6609418" y="4558030"/>
            <a:ext cx="2450595" cy="112447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33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F16CF7-1AEB-9FD8-29F6-E39252781772}"/>
              </a:ext>
            </a:extLst>
          </p:cNvPr>
          <p:cNvGrpSpPr/>
          <p:nvPr/>
        </p:nvGrpSpPr>
        <p:grpSpPr>
          <a:xfrm>
            <a:off x="6268124" y="165118"/>
            <a:ext cx="5766099" cy="6527764"/>
            <a:chOff x="0" y="336837"/>
            <a:chExt cx="5766099" cy="6527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B40A3C-F51A-24E2-862D-1FE4E3F0F8D1}"/>
                </a:ext>
              </a:extLst>
            </p:cNvPr>
            <p:cNvSpPr txBox="1"/>
            <p:nvPr/>
          </p:nvSpPr>
          <p:spPr>
            <a:xfrm>
              <a:off x="1" y="336837"/>
              <a:ext cx="5766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이렇게 하면 더 편했을 듯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CB6CA5-6602-2036-F311-14C04BAED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06169"/>
              <a:ext cx="5766099" cy="615843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B670A9-7908-BABD-C05B-9BC47C1A0DDD}"/>
              </a:ext>
            </a:extLst>
          </p:cNvPr>
          <p:cNvSpPr txBox="1"/>
          <p:nvPr/>
        </p:nvSpPr>
        <p:spPr>
          <a:xfrm>
            <a:off x="674147" y="1656678"/>
            <a:ext cx="56047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버프와 스킬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카드를 굉장히 많이 만들 수 있음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전용 이벤트 카드와 캐릭터 카드 설계 가능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motion_draw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객체를 이용하여 많은 스킬 모션 설계 가능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태그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육성 등의 요소를 넣으면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다양한 캐릭터와 조합을 만들 수 있고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조금 더 복잡한 붕괴 스타레일 변형 형태가 될 것으로 보인다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카드와 그 전용 카드도 설계가 가능하다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Tania,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불타오르는 칼날의 경우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타로 이루어진 스킬 구조 때문에 조합이 좋다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Lucifer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경우 버프 태그의 피해를 증가시키는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카드를 만들어서 조합을 짜도록 할 수 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그리고 원신 일곱 성인의 소환처럼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PVP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넣는다면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꽤 재밌는 전략게임이 될 것이라고 생각한다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84771-C5FD-0A7C-AFE2-B116906C8DA1}"/>
              </a:ext>
            </a:extLst>
          </p:cNvPr>
          <p:cNvSpPr txBox="1"/>
          <p:nvPr/>
        </p:nvSpPr>
        <p:spPr>
          <a:xfrm>
            <a:off x="329902" y="683514"/>
            <a:ext cx="576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 발전 방향</a:t>
            </a:r>
          </a:p>
        </p:txBody>
      </p:sp>
    </p:spTree>
    <p:extLst>
      <p:ext uri="{BB962C8B-B14F-4D97-AF65-F5344CB8AC3E}">
        <p14:creationId xmlns:p14="http://schemas.microsoft.com/office/powerpoint/2010/main" val="46801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0B99B3-D2DB-F793-7297-9F05790E0C4E}"/>
              </a:ext>
            </a:extLst>
          </p:cNvPr>
          <p:cNvSpPr txBox="1"/>
          <p:nvPr/>
        </p:nvSpPr>
        <p:spPr>
          <a:xfrm>
            <a:off x="329902" y="683514"/>
            <a:ext cx="576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참고자료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1EA6B-DFD0-2B53-4830-5C4296E785CE}"/>
              </a:ext>
            </a:extLst>
          </p:cNvPr>
          <p:cNvSpPr txBox="1"/>
          <p:nvPr/>
        </p:nvSpPr>
        <p:spPr>
          <a:xfrm>
            <a:off x="674146" y="1656678"/>
            <a:ext cx="8501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디버깅하기 힘들어서 다른 사람이 만든 코드는 참조하지 않았습니다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제가 이전에 만들었던 파이게임 프로젝트는 조금 참고했습니다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2"/>
              </a:rPr>
              <a:t>https://github.com/hichan0310/ice_hockey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[BGM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Track - Alexander </a:t>
            </a:r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Nakarada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Fallout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Soundcloud -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https://soundcloud.com/serpentsoundstudios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나눔뮤직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/>
              </a:rPr>
              <a:t>https://tv.naver.com/v/12663965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이미지는 직접 그리거나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그린 후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리터칭하였습니다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2294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스테이지 선택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D0B9B9-4248-3592-B46E-19A9C66B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2C6F1C-797D-73D2-1922-AE2ED992B42E}"/>
              </a:ext>
            </a:extLst>
          </p:cNvPr>
          <p:cNvGrpSpPr/>
          <p:nvPr/>
        </p:nvGrpSpPr>
        <p:grpSpPr>
          <a:xfrm>
            <a:off x="2474974" y="4067128"/>
            <a:ext cx="4807630" cy="2096953"/>
            <a:chOff x="2890231" y="1506029"/>
            <a:chExt cx="4807630" cy="209695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BDE1D68-CE74-4418-3A74-15417A9B013E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A7ED673-3F8D-3C76-6913-E787300CA7EB}"/>
                </a:ext>
              </a:extLst>
            </p:cNvPr>
            <p:cNvSpPr/>
            <p:nvPr/>
          </p:nvSpPr>
          <p:spPr>
            <a:xfrm>
              <a:off x="2890231" y="150602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C5C1CC4-1099-D7F6-DDF9-0A828DF56A23}"/>
                </a:ext>
              </a:extLst>
            </p:cNvPr>
            <p:cNvCxnSpPr>
              <a:cxnSpLocks/>
              <a:stCxn id="15" idx="6"/>
              <a:endCxn id="14" idx="1"/>
            </p:cNvCxnSpPr>
            <p:nvPr/>
          </p:nvCxnSpPr>
          <p:spPr>
            <a:xfrm>
              <a:off x="3030190" y="1576009"/>
              <a:ext cx="2363968" cy="156510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FC816FD7-D24A-16AE-8B4D-91DCE2F33CE5}"/>
              </a:ext>
            </a:extLst>
          </p:cNvPr>
          <p:cNvSpPr/>
          <p:nvPr/>
        </p:nvSpPr>
        <p:spPr>
          <a:xfrm>
            <a:off x="9646572" y="406712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E139BF-1151-AB51-42C2-9DD1F931D47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7282604" y="4137108"/>
            <a:ext cx="2363968" cy="1565108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279B53-1BF8-CCBE-0CCB-53553527925C}"/>
              </a:ext>
            </a:extLst>
          </p:cNvPr>
          <p:cNvGrpSpPr/>
          <p:nvPr/>
        </p:nvGrpSpPr>
        <p:grpSpPr>
          <a:xfrm>
            <a:off x="6329044" y="1394832"/>
            <a:ext cx="4539358" cy="2616312"/>
            <a:chOff x="2890231" y="-970324"/>
            <a:chExt cx="4539358" cy="261631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A161B82-8FC9-5BFE-D87A-94680D0D3454}"/>
                </a:ext>
              </a:extLst>
            </p:cNvPr>
            <p:cNvSpPr/>
            <p:nvPr/>
          </p:nvSpPr>
          <p:spPr>
            <a:xfrm>
              <a:off x="5125886" y="-970324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글씨 부분을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클릭하여 시작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BE5C07A-C7EF-17F1-D101-6136FCC1111A}"/>
                </a:ext>
              </a:extLst>
            </p:cNvPr>
            <p:cNvSpPr/>
            <p:nvPr/>
          </p:nvSpPr>
          <p:spPr>
            <a:xfrm>
              <a:off x="2890231" y="150602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54CB93F-C114-109D-6979-C3FBC8D88825}"/>
                </a:ext>
              </a:extLst>
            </p:cNvPr>
            <p:cNvCxnSpPr>
              <a:cxnSpLocks/>
              <a:stCxn id="26" idx="6"/>
              <a:endCxn id="25" idx="1"/>
            </p:cNvCxnSpPr>
            <p:nvPr/>
          </p:nvCxnSpPr>
          <p:spPr>
            <a:xfrm flipV="1">
              <a:off x="3030190" y="-508458"/>
              <a:ext cx="2095696" cy="208446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5F0BE1-6D8C-FF4F-D0BC-3B0D0EB29029}"/>
              </a:ext>
            </a:extLst>
          </p:cNvPr>
          <p:cNvGrpSpPr/>
          <p:nvPr/>
        </p:nvGrpSpPr>
        <p:grpSpPr>
          <a:xfrm>
            <a:off x="106496" y="2088848"/>
            <a:ext cx="3290444" cy="1578945"/>
            <a:chOff x="-3349963" y="-440964"/>
            <a:chExt cx="3290444" cy="157894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8EB8A88-7595-550D-AA18-C52C48ACF30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CE60979-AEA4-1BC5-F29A-51AA7E4BFAEA}"/>
                </a:ext>
              </a:extLst>
            </p:cNvPr>
            <p:cNvSpPr/>
            <p:nvPr/>
          </p:nvSpPr>
          <p:spPr>
            <a:xfrm>
              <a:off x="-199478" y="-440964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6D121D1-2219-9F79-4ABA-FF5F3E1AEC71}"/>
                </a:ext>
              </a:extLst>
            </p:cNvPr>
            <p:cNvCxnSpPr>
              <a:cxnSpLocks/>
              <a:stCxn id="31" idx="3"/>
              <a:endCxn id="30" idx="3"/>
            </p:cNvCxnSpPr>
            <p:nvPr/>
          </p:nvCxnSpPr>
          <p:spPr>
            <a:xfrm flipH="1">
              <a:off x="-1046260" y="-321502"/>
              <a:ext cx="867279" cy="99761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02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선택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6A4AD8-D16C-9875-001C-8056256F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9E845B6-2A21-90F7-BFE3-ABFC9C262911}"/>
              </a:ext>
            </a:extLst>
          </p:cNvPr>
          <p:cNvGrpSpPr/>
          <p:nvPr/>
        </p:nvGrpSpPr>
        <p:grpSpPr>
          <a:xfrm>
            <a:off x="0" y="3061000"/>
            <a:ext cx="3781333" cy="1251686"/>
            <a:chOff x="-3349963" y="-113705"/>
            <a:chExt cx="3781333" cy="125168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1F50F40-7884-0E9E-E20F-3728F2BCA48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클릭하면 취소됨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2B53D26-01A5-F0A0-D801-46DB6FC14D51}"/>
                </a:ext>
              </a:extLst>
            </p:cNvPr>
            <p:cNvSpPr/>
            <p:nvPr/>
          </p:nvSpPr>
          <p:spPr>
            <a:xfrm>
              <a:off x="291411" y="-113705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864A3BA-8261-086C-CE3A-EF38DE28D7D0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5757"/>
              <a:ext cx="1358168" cy="67035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774884-DA4B-B89C-503E-9EDD45F3FFF5}"/>
              </a:ext>
            </a:extLst>
          </p:cNvPr>
          <p:cNvGrpSpPr/>
          <p:nvPr/>
        </p:nvGrpSpPr>
        <p:grpSpPr>
          <a:xfrm>
            <a:off x="5814507" y="2214709"/>
            <a:ext cx="4859910" cy="2463169"/>
            <a:chOff x="1981059" y="-648418"/>
            <a:chExt cx="4859910" cy="246316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9CA094B-DC44-8A09-F90C-40AE9B47DD8A}"/>
                </a:ext>
              </a:extLst>
            </p:cNvPr>
            <p:cNvSpPr/>
            <p:nvPr/>
          </p:nvSpPr>
          <p:spPr>
            <a:xfrm>
              <a:off x="4240362" y="652514"/>
              <a:ext cx="2600607" cy="1162237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캐릭터를 선택하고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사용 가능 칸을 클릭하면 캐릭터가 배치됨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C7BAAF-9F6C-0417-3472-DCA9875C9851}"/>
                </a:ext>
              </a:extLst>
            </p:cNvPr>
            <p:cNvSpPr/>
            <p:nvPr/>
          </p:nvSpPr>
          <p:spPr>
            <a:xfrm>
              <a:off x="1981059" y="-648418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41C9971-6FF4-1A3D-244E-EBD26EF14532}"/>
                </a:ext>
              </a:extLst>
            </p:cNvPr>
            <p:cNvCxnSpPr>
              <a:cxnSpLocks/>
              <a:stCxn id="14" idx="6"/>
              <a:endCxn id="13" idx="1"/>
            </p:cNvCxnSpPr>
            <p:nvPr/>
          </p:nvCxnSpPr>
          <p:spPr>
            <a:xfrm>
              <a:off x="2121018" y="-578438"/>
              <a:ext cx="2119344" cy="181207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EABF5D7-E931-C818-F348-75F6013E9219}"/>
              </a:ext>
            </a:extLst>
          </p:cNvPr>
          <p:cNvGrpSpPr/>
          <p:nvPr/>
        </p:nvGrpSpPr>
        <p:grpSpPr>
          <a:xfrm>
            <a:off x="4710435" y="5527200"/>
            <a:ext cx="4194369" cy="1063690"/>
            <a:chOff x="-3762999" y="-113705"/>
            <a:chExt cx="4194369" cy="106369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31B6D94-6715-99F4-3009-15ED3505976D}"/>
                </a:ext>
              </a:extLst>
            </p:cNvPr>
            <p:cNvSpPr/>
            <p:nvPr/>
          </p:nvSpPr>
          <p:spPr>
            <a:xfrm>
              <a:off x="-3762999" y="26254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시작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A5A3000-4B31-8E66-63D5-9A73AE1CFB74}"/>
                </a:ext>
              </a:extLst>
            </p:cNvPr>
            <p:cNvSpPr/>
            <p:nvPr/>
          </p:nvSpPr>
          <p:spPr>
            <a:xfrm>
              <a:off x="291411" y="-113705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FC07E49-5B10-F2A5-5016-271EF7370BF2}"/>
                </a:ext>
              </a:extLst>
            </p:cNvPr>
            <p:cNvCxnSpPr>
              <a:cxnSpLocks/>
              <a:stCxn id="26" idx="2"/>
              <a:endCxn id="25" idx="3"/>
            </p:cNvCxnSpPr>
            <p:nvPr/>
          </p:nvCxnSpPr>
          <p:spPr>
            <a:xfrm flipH="1">
              <a:off x="-1459296" y="-43725"/>
              <a:ext cx="1750707" cy="53184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B74E0FAC-63FB-4EC3-346F-B87588DAF777}"/>
              </a:ext>
            </a:extLst>
          </p:cNvPr>
          <p:cNvSpPr/>
          <p:nvPr/>
        </p:nvSpPr>
        <p:spPr>
          <a:xfrm>
            <a:off x="9892439" y="612902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E71FB3D-8D9C-3295-8A18-3DC84AB1DD95}"/>
              </a:ext>
            </a:extLst>
          </p:cNvPr>
          <p:cNvCxnSpPr>
            <a:cxnSpLocks/>
            <a:stCxn id="30" idx="2"/>
            <a:endCxn id="25" idx="3"/>
          </p:cNvCxnSpPr>
          <p:nvPr/>
        </p:nvCxnSpPr>
        <p:spPr>
          <a:xfrm flipH="1" flipV="1">
            <a:off x="7014138" y="6129025"/>
            <a:ext cx="2878301" cy="69980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70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 진행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64F63-3E26-DF31-E96C-4013FC35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B2FB0E0-4BFC-E5D6-A69F-9E68FE88B92D}"/>
              </a:ext>
            </a:extLst>
          </p:cNvPr>
          <p:cNvSpPr/>
          <p:nvPr/>
        </p:nvSpPr>
        <p:spPr>
          <a:xfrm>
            <a:off x="7757962" y="2135241"/>
            <a:ext cx="2303703" cy="1088262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여긴 좀 복잡함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영상으로 확인</a:t>
            </a:r>
          </a:p>
        </p:txBody>
      </p:sp>
    </p:spTree>
    <p:extLst>
      <p:ext uri="{BB962C8B-B14F-4D97-AF65-F5344CB8AC3E}">
        <p14:creationId xmlns:p14="http://schemas.microsoft.com/office/powerpoint/2010/main" val="39874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D6AD36-58AE-E40A-2D42-B7E672D8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B54CD34-CD99-9242-9A02-9A1D0E65D6CC}"/>
              </a:ext>
            </a:extLst>
          </p:cNvPr>
          <p:cNvGrpSpPr/>
          <p:nvPr/>
        </p:nvGrpSpPr>
        <p:grpSpPr>
          <a:xfrm>
            <a:off x="6450208" y="3088291"/>
            <a:ext cx="4894257" cy="1365045"/>
            <a:chOff x="2803604" y="2237937"/>
            <a:chExt cx="4894257" cy="136504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ACADA3F-7335-83F6-1837-4B41550BDB5F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B49FAFA-363E-A571-4F4C-58B7868AEDEC}"/>
                </a:ext>
              </a:extLst>
            </p:cNvPr>
            <p:cNvSpPr/>
            <p:nvPr/>
          </p:nvSpPr>
          <p:spPr>
            <a:xfrm>
              <a:off x="2803604" y="2237937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1B7ECAE-B12A-1B5B-FFD8-D25B51DBAD45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943563" y="2307917"/>
              <a:ext cx="2450595" cy="83320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F60EDA25-7E3F-984A-B149-AAAF56A89F1D}"/>
              </a:ext>
            </a:extLst>
          </p:cNvPr>
          <p:cNvSpPr/>
          <p:nvPr/>
        </p:nvSpPr>
        <p:spPr>
          <a:xfrm>
            <a:off x="6450207" y="4040940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CC4C7F-4F58-FD6A-BE5B-F66D7982768D}"/>
              </a:ext>
            </a:extLst>
          </p:cNvPr>
          <p:cNvCxnSpPr>
            <a:cxnSpLocks/>
            <a:stCxn id="13" idx="6"/>
            <a:endCxn id="8" idx="1"/>
          </p:cNvCxnSpPr>
          <p:nvPr/>
        </p:nvCxnSpPr>
        <p:spPr>
          <a:xfrm flipV="1">
            <a:off x="6590166" y="3991471"/>
            <a:ext cx="2450596" cy="11944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DD5294A4-9D80-5145-9B92-A7209138E9E8}"/>
              </a:ext>
            </a:extLst>
          </p:cNvPr>
          <p:cNvSpPr/>
          <p:nvPr/>
        </p:nvSpPr>
        <p:spPr>
          <a:xfrm>
            <a:off x="6450208" y="504596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4B122C-7BCE-44A8-D2D6-2F08C4E7C5C0}"/>
              </a:ext>
            </a:extLst>
          </p:cNvPr>
          <p:cNvCxnSpPr>
            <a:cxnSpLocks/>
            <a:stCxn id="15" idx="6"/>
            <a:endCxn id="8" idx="1"/>
          </p:cNvCxnSpPr>
          <p:nvPr/>
        </p:nvCxnSpPr>
        <p:spPr>
          <a:xfrm flipV="1">
            <a:off x="6590167" y="3991471"/>
            <a:ext cx="2450595" cy="112447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23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A96696-9E1C-A43E-AA7A-73D64C6F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1" y="2135239"/>
            <a:ext cx="5769392" cy="3245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DBE355-F1AE-10F7-7F09-F9B71B51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79" y="2135240"/>
            <a:ext cx="5769390" cy="324528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9205206-2FC0-F159-B610-3E98A3B8052D}"/>
              </a:ext>
            </a:extLst>
          </p:cNvPr>
          <p:cNvGrpSpPr/>
          <p:nvPr/>
        </p:nvGrpSpPr>
        <p:grpSpPr>
          <a:xfrm>
            <a:off x="5275927" y="5240563"/>
            <a:ext cx="2747823" cy="1415627"/>
            <a:chOff x="4950038" y="2187355"/>
            <a:chExt cx="2747823" cy="141562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BF822C6-CB4E-E318-85D4-7D9316C3BA1C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F6C8E0-4B0A-4EA5-0EC4-652C0EE87BD2}"/>
                </a:ext>
              </a:extLst>
            </p:cNvPr>
            <p:cNvSpPr/>
            <p:nvPr/>
          </p:nvSpPr>
          <p:spPr>
            <a:xfrm>
              <a:off x="4950038" y="2187355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E9FE43-BDA0-BDE2-B98C-C5E637BC6D4A}"/>
                </a:ext>
              </a:extLst>
            </p:cNvPr>
            <p:cNvCxnSpPr>
              <a:cxnSpLocks/>
              <a:stCxn id="11" idx="5"/>
              <a:endCxn id="10" idx="1"/>
            </p:cNvCxnSpPr>
            <p:nvPr/>
          </p:nvCxnSpPr>
          <p:spPr>
            <a:xfrm>
              <a:off x="5069500" y="2306817"/>
              <a:ext cx="324658" cy="83430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D98E1DA6-2178-6FCA-720C-09888E6112E0}"/>
              </a:ext>
            </a:extLst>
          </p:cNvPr>
          <p:cNvSpPr/>
          <p:nvPr/>
        </p:nvSpPr>
        <p:spPr>
          <a:xfrm>
            <a:off x="4424769" y="524056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B1256E6-3930-6121-6AA5-5B2E84FDF7CE}"/>
              </a:ext>
            </a:extLst>
          </p:cNvPr>
          <p:cNvCxnSpPr>
            <a:cxnSpLocks/>
            <a:stCxn id="13" idx="6"/>
            <a:endCxn id="10" idx="1"/>
          </p:cNvCxnSpPr>
          <p:nvPr/>
        </p:nvCxnSpPr>
        <p:spPr>
          <a:xfrm>
            <a:off x="4564728" y="5310543"/>
            <a:ext cx="1155319" cy="88378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FC0D112D-2F08-DBD7-DB45-C9CF667BE934}"/>
              </a:ext>
            </a:extLst>
          </p:cNvPr>
          <p:cNvSpPr/>
          <p:nvPr/>
        </p:nvSpPr>
        <p:spPr>
          <a:xfrm>
            <a:off x="3560452" y="524056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B3661D7-9D8B-24F4-9ACA-31ED85819B3C}"/>
              </a:ext>
            </a:extLst>
          </p:cNvPr>
          <p:cNvCxnSpPr>
            <a:cxnSpLocks/>
            <a:stCxn id="15" idx="6"/>
            <a:endCxn id="10" idx="1"/>
          </p:cNvCxnSpPr>
          <p:nvPr/>
        </p:nvCxnSpPr>
        <p:spPr>
          <a:xfrm>
            <a:off x="3700411" y="5310543"/>
            <a:ext cx="2019636" cy="88378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954404F-E452-DA41-CA73-9CB04E897F2F}"/>
              </a:ext>
            </a:extLst>
          </p:cNvPr>
          <p:cNvSpPr/>
          <p:nvPr/>
        </p:nvSpPr>
        <p:spPr>
          <a:xfrm>
            <a:off x="2690394" y="522842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FD5CB3B-CCF3-FF65-7AB2-8639B66581D4}"/>
              </a:ext>
            </a:extLst>
          </p:cNvPr>
          <p:cNvCxnSpPr>
            <a:cxnSpLocks/>
            <a:stCxn id="17" idx="6"/>
            <a:endCxn id="10" idx="1"/>
          </p:cNvCxnSpPr>
          <p:nvPr/>
        </p:nvCxnSpPr>
        <p:spPr>
          <a:xfrm>
            <a:off x="2830353" y="5298403"/>
            <a:ext cx="2889694" cy="89592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48D4237B-A6F7-AB08-94B5-BCF93682B631}"/>
              </a:ext>
            </a:extLst>
          </p:cNvPr>
          <p:cNvSpPr/>
          <p:nvPr/>
        </p:nvSpPr>
        <p:spPr>
          <a:xfrm>
            <a:off x="1718097" y="524056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46D145B-6E8F-428A-4DC9-271F7B5653B1}"/>
              </a:ext>
            </a:extLst>
          </p:cNvPr>
          <p:cNvCxnSpPr>
            <a:cxnSpLocks/>
            <a:stCxn id="25" idx="6"/>
            <a:endCxn id="10" idx="1"/>
          </p:cNvCxnSpPr>
          <p:nvPr/>
        </p:nvCxnSpPr>
        <p:spPr>
          <a:xfrm>
            <a:off x="1858056" y="5310543"/>
            <a:ext cx="3861991" cy="88378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AC4EA6F-1C79-259A-6DA0-851D534E1F70}"/>
              </a:ext>
            </a:extLst>
          </p:cNvPr>
          <p:cNvSpPr/>
          <p:nvPr/>
        </p:nvSpPr>
        <p:spPr>
          <a:xfrm>
            <a:off x="850910" y="5235059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4C7592C-CA25-D6AD-5D2C-09DAC4006569}"/>
              </a:ext>
            </a:extLst>
          </p:cNvPr>
          <p:cNvCxnSpPr>
            <a:cxnSpLocks/>
            <a:stCxn id="28" idx="6"/>
            <a:endCxn id="10" idx="1"/>
          </p:cNvCxnSpPr>
          <p:nvPr/>
        </p:nvCxnSpPr>
        <p:spPr>
          <a:xfrm>
            <a:off x="990869" y="5305039"/>
            <a:ext cx="4729178" cy="88928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C0B6553-3F10-7347-60B8-5E4435268913}"/>
              </a:ext>
            </a:extLst>
          </p:cNvPr>
          <p:cNvGrpSpPr/>
          <p:nvPr/>
        </p:nvGrpSpPr>
        <p:grpSpPr>
          <a:xfrm>
            <a:off x="7748955" y="683542"/>
            <a:ext cx="3557441" cy="1756307"/>
            <a:chOff x="-3349963" y="214250"/>
            <a:chExt cx="3557441" cy="175630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5E2AF20-DF89-F389-230D-0C18C3ED2FBE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B9B2827-64C7-F1AB-F708-0BA873B16F01}"/>
                </a:ext>
              </a:extLst>
            </p:cNvPr>
            <p:cNvSpPr/>
            <p:nvPr/>
          </p:nvSpPr>
          <p:spPr>
            <a:xfrm>
              <a:off x="67519" y="1830598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34D2701-267C-3421-282A-A3B356C1FCA4}"/>
                </a:ext>
              </a:extLst>
            </p:cNvPr>
            <p:cNvCxnSpPr>
              <a:cxnSpLocks/>
              <a:stCxn id="33" idx="1"/>
              <a:endCxn id="32" idx="3"/>
            </p:cNvCxnSpPr>
            <p:nvPr/>
          </p:nvCxnSpPr>
          <p:spPr>
            <a:xfrm flipH="1" flipV="1">
              <a:off x="-1046260" y="676116"/>
              <a:ext cx="1134276" cy="117497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585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AF8702-E50B-94CD-3F05-19AC0B91C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A427E70-CF97-C8B3-4441-C623F262470A}"/>
              </a:ext>
            </a:extLst>
          </p:cNvPr>
          <p:cNvGrpSpPr/>
          <p:nvPr/>
        </p:nvGrpSpPr>
        <p:grpSpPr>
          <a:xfrm>
            <a:off x="2176591" y="3915788"/>
            <a:ext cx="5106013" cy="2248293"/>
            <a:chOff x="2591848" y="1354689"/>
            <a:chExt cx="5106013" cy="224829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3D05F2-DC66-77A2-A109-279635C879C3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F677756-C4B1-895A-92F8-ED4205ED090A}"/>
                </a:ext>
              </a:extLst>
            </p:cNvPr>
            <p:cNvSpPr/>
            <p:nvPr/>
          </p:nvSpPr>
          <p:spPr>
            <a:xfrm>
              <a:off x="2591848" y="135468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EA7129C-9BB0-9F75-0E7A-C0BE5A1A44E2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731807" y="1424669"/>
              <a:ext cx="2662351" cy="171644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6D21D69E-6745-F80C-1D5E-F34199B91283}"/>
              </a:ext>
            </a:extLst>
          </p:cNvPr>
          <p:cNvSpPr/>
          <p:nvPr/>
        </p:nvSpPr>
        <p:spPr>
          <a:xfrm>
            <a:off x="9875450" y="391403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9B38EF3-D28C-5FA5-F88F-0615AA7BEC9D}"/>
              </a:ext>
            </a:extLst>
          </p:cNvPr>
          <p:cNvCxnSpPr>
            <a:cxnSpLocks/>
            <a:stCxn id="11" idx="2"/>
            <a:endCxn id="8" idx="3"/>
          </p:cNvCxnSpPr>
          <p:nvPr/>
        </p:nvCxnSpPr>
        <p:spPr>
          <a:xfrm flipH="1">
            <a:off x="7282604" y="3984012"/>
            <a:ext cx="2592846" cy="171820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5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702</Words>
  <Application>Microsoft Office PowerPoint</Application>
  <PresentationFormat>와이드스크린</PresentationFormat>
  <Paragraphs>154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Arial</vt:lpstr>
      <vt:lpstr>Pretendard ExtraBold</vt:lpstr>
      <vt:lpstr>Pretendard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희찬</dc:creator>
  <cp:lastModifiedBy>희찬 신</cp:lastModifiedBy>
  <cp:revision>15</cp:revision>
  <dcterms:created xsi:type="dcterms:W3CDTF">2023-08-16T07:08:42Z</dcterms:created>
  <dcterms:modified xsi:type="dcterms:W3CDTF">2023-09-10T14:21:13Z</dcterms:modified>
</cp:coreProperties>
</file>